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7DFC4-21D6-9685-3F57-768248D4C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80" y="98474"/>
            <a:ext cx="9469419" cy="78779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announcements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BDCD4B-F967-192C-D4F7-A2468CDF9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886265"/>
            <a:ext cx="11887199" cy="6190395"/>
          </a:xfrm>
        </p:spPr>
        <p:txBody>
          <a:bodyPr>
            <a:normAutofit/>
          </a:bodyPr>
          <a:lstStyle/>
          <a:p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1.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</a:rPr>
              <a:t>On 28th we will be worshipping in GSU it will be a district sabbath.</a:t>
            </a:r>
          </a:p>
          <a:p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2.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</a:rPr>
              <a:t>This coming sabbath will be Chaplaincy/Welfare sabbath.</a:t>
            </a:r>
          </a:p>
          <a:p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3.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</a:rPr>
              <a:t>Morning devotions are ongoing every week day from 6:50am to 7:50am &amp; bible study from 12:20pm to 1pm at Lower Arboretum.</a:t>
            </a:r>
          </a:p>
          <a:p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4.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sz="2400" i="1" dirty="0" err="1">
                <a:solidFill>
                  <a:schemeClr val="accent4">
                    <a:lumMod val="75000"/>
                  </a:schemeClr>
                </a:solidFill>
              </a:rPr>
              <a:t>Kcausda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</a:rPr>
              <a:t> church wish to announce their planned evangelistic campaign in </a:t>
            </a:r>
            <a:r>
              <a:rPr lang="en-US" sz="2400" i="1" dirty="0" err="1">
                <a:solidFill>
                  <a:schemeClr val="accent4">
                    <a:lumMod val="75000"/>
                  </a:schemeClr>
                </a:solidFill>
              </a:rPr>
              <a:t>Tsangatsini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</a:rPr>
              <a:t> Kilifi County from 17th to 31st December 2023. Your prayers, presence &amp; bounties will avail much.</a:t>
            </a:r>
          </a:p>
        </p:txBody>
      </p:sp>
    </p:spTree>
    <p:extLst>
      <p:ext uri="{BB962C8B-B14F-4D97-AF65-F5344CB8AC3E}">
        <p14:creationId xmlns:p14="http://schemas.microsoft.com/office/powerpoint/2010/main" val="3444845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14</TotalTime>
  <Words>87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announcements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Benjamin Nemwel</dc:creator>
  <cp:lastModifiedBy>Benjamin Nemwel</cp:lastModifiedBy>
  <cp:revision>1</cp:revision>
  <dcterms:created xsi:type="dcterms:W3CDTF">2023-10-20T01:41:21Z</dcterms:created>
  <dcterms:modified xsi:type="dcterms:W3CDTF">2023-10-20T01:56:12Z</dcterms:modified>
</cp:coreProperties>
</file>